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40"/>
  </p:notesMasterIdLst>
  <p:handoutMasterIdLst>
    <p:handoutMasterId r:id="rId41"/>
  </p:handoutMasterIdLst>
  <p:sldIdLst>
    <p:sldId id="524" r:id="rId5"/>
    <p:sldId id="475" r:id="rId6"/>
    <p:sldId id="525" r:id="rId7"/>
    <p:sldId id="476" r:id="rId8"/>
    <p:sldId id="477" r:id="rId9"/>
    <p:sldId id="482" r:id="rId10"/>
    <p:sldId id="483" r:id="rId11"/>
    <p:sldId id="479" r:id="rId12"/>
    <p:sldId id="485" r:id="rId13"/>
    <p:sldId id="486" r:id="rId14"/>
    <p:sldId id="484" r:id="rId15"/>
    <p:sldId id="488" r:id="rId16"/>
    <p:sldId id="489" r:id="rId17"/>
    <p:sldId id="490" r:id="rId18"/>
    <p:sldId id="494" r:id="rId19"/>
    <p:sldId id="495" r:id="rId20"/>
    <p:sldId id="496" r:id="rId21"/>
    <p:sldId id="498" r:id="rId22"/>
    <p:sldId id="497" r:id="rId23"/>
    <p:sldId id="501" r:id="rId24"/>
    <p:sldId id="504" r:id="rId25"/>
    <p:sldId id="508" r:id="rId26"/>
    <p:sldId id="509" r:id="rId27"/>
    <p:sldId id="510" r:id="rId28"/>
    <p:sldId id="511" r:id="rId29"/>
    <p:sldId id="514" r:id="rId30"/>
    <p:sldId id="512" r:id="rId31"/>
    <p:sldId id="517" r:id="rId32"/>
    <p:sldId id="523" r:id="rId33"/>
    <p:sldId id="518" r:id="rId34"/>
    <p:sldId id="520" r:id="rId35"/>
    <p:sldId id="521" r:id="rId36"/>
    <p:sldId id="522" r:id="rId37"/>
    <p:sldId id="515" r:id="rId38"/>
    <p:sldId id="393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1" autoAdjust="0"/>
    <p:restoredTop sz="90754" autoAdjust="0"/>
  </p:normalViewPr>
  <p:slideViewPr>
    <p:cSldViewPr>
      <p:cViewPr varScale="1">
        <p:scale>
          <a:sx n="134" d="100"/>
          <a:sy n="134" d="100"/>
        </p:scale>
        <p:origin x="14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30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1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jpe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18" Type="http://schemas.openxmlformats.org/officeDocument/2006/relationships/image" Target="../media/image133.png"/><Relationship Id="rId3" Type="http://schemas.openxmlformats.org/officeDocument/2006/relationships/image" Target="../media/image124.png"/><Relationship Id="rId7" Type="http://schemas.openxmlformats.org/officeDocument/2006/relationships/image" Target="../media/image42.png"/><Relationship Id="rId12" Type="http://schemas.openxmlformats.org/officeDocument/2006/relationships/image" Target="../media/image87.png"/><Relationship Id="rId17" Type="http://schemas.openxmlformats.org/officeDocument/2006/relationships/image" Target="../media/image132.png"/><Relationship Id="rId2" Type="http://schemas.openxmlformats.org/officeDocument/2006/relationships/image" Target="../media/image12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6.jpeg"/><Relationship Id="rId11" Type="http://schemas.openxmlformats.org/officeDocument/2006/relationships/image" Target="../media/image129.png"/><Relationship Id="rId5" Type="http://schemas.openxmlformats.org/officeDocument/2006/relationships/image" Target="../media/image125.png"/><Relationship Id="rId15" Type="http://schemas.openxmlformats.org/officeDocument/2006/relationships/image" Target="../media/image131.png"/><Relationship Id="rId10" Type="http://schemas.openxmlformats.org/officeDocument/2006/relationships/image" Target="../media/image128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Relationship Id="rId1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8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2.png"/><Relationship Id="rId21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1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jpeg"/><Relationship Id="rId19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jpeg"/><Relationship Id="rId22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6.png"/><Relationship Id="rId18" Type="http://schemas.openxmlformats.org/officeDocument/2006/relationships/image" Target="../media/image56.png"/><Relationship Id="rId3" Type="http://schemas.openxmlformats.org/officeDocument/2006/relationships/image" Target="../media/image71.png"/><Relationship Id="rId21" Type="http://schemas.openxmlformats.org/officeDocument/2006/relationships/image" Target="../media/image82.png"/><Relationship Id="rId7" Type="http://schemas.openxmlformats.org/officeDocument/2006/relationships/image" Target="../media/image54.png"/><Relationship Id="rId12" Type="http://schemas.openxmlformats.org/officeDocument/2006/relationships/image" Target="../media/image75.png"/><Relationship Id="rId17" Type="http://schemas.openxmlformats.org/officeDocument/2006/relationships/image" Target="../media/image23.png"/><Relationship Id="rId2" Type="http://schemas.openxmlformats.org/officeDocument/2006/relationships/image" Target="../media/image70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74.png"/><Relationship Id="rId5" Type="http://schemas.openxmlformats.org/officeDocument/2006/relationships/image" Target="../media/image52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51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41.png"/><Relationship Id="rId3" Type="http://schemas.openxmlformats.org/officeDocument/2006/relationships/image" Target="../media/image84.png"/><Relationship Id="rId7" Type="http://schemas.openxmlformats.org/officeDocument/2006/relationships/image" Target="../media/image3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6.jpeg"/><Relationship Id="rId11" Type="http://schemas.openxmlformats.org/officeDocument/2006/relationships/image" Target="../media/image89.png"/><Relationship Id="rId5" Type="http://schemas.openxmlformats.org/officeDocument/2006/relationships/image" Target="../media/image39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40.png"/><Relationship Id="rId1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5.png"/><Relationship Id="rId7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1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48" y="1707654"/>
            <a:ext cx="581797" cy="706792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79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559820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529405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955237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946551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72" y="1707654"/>
            <a:ext cx="581797" cy="706792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603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4093944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4063529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4489361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4480675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2411760" y="1649550"/>
            <a:ext cx="482056" cy="457583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2933028" y="1649551"/>
            <a:ext cx="484235" cy="457583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835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5942761" y="1645040"/>
            <a:ext cx="482056" cy="457583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6464029" y="1645041"/>
            <a:ext cx="484235" cy="457583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848" y="751988"/>
            <a:ext cx="646119" cy="6191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42659" y="13257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852" y="3705256"/>
            <a:ext cx="393232" cy="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660" y="3556223"/>
            <a:ext cx="615726" cy="5997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4" y="3659345"/>
            <a:ext cx="443538" cy="4377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638" y="4177974"/>
            <a:ext cx="1689345" cy="84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89" y="4171061"/>
            <a:ext cx="1676920" cy="8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2748827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6348433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8094197" y="3248105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1945021" y="1478509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3798903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553408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745955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8140" y="727277"/>
            <a:ext cx="702908" cy="66862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8338416" y="1636328"/>
            <a:ext cx="482056" cy="457583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7823337" y="1645041"/>
            <a:ext cx="484235" cy="457583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06" y="4097123"/>
            <a:ext cx="1471931" cy="884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1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955237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4489361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295" y="3476382"/>
            <a:ext cx="262517" cy="318917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003" y="3451748"/>
            <a:ext cx="403329" cy="4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7715249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8112248" y="3834274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8856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3022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5873736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2320640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7741333" y="1327107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0943" y="3754521"/>
            <a:ext cx="1574742" cy="3176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1497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35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634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LIVE DEMO!!</a:t>
            </a:r>
            <a:br>
              <a:rPr lang="en-US" dirty="0"/>
            </a:br>
            <a:r>
              <a:rPr lang="en-US" dirty="0"/>
              <a:t>Getting Started with the Tutorial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11259</TotalTime>
  <Words>2136</Words>
  <Application>Microsoft Office PowerPoint</Application>
  <PresentationFormat>On-screen Show (16:9)</PresentationFormat>
  <Paragraphs>392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PowerPoint Presentation</vt:lpstr>
      <vt:lpstr>PowerPoint Presentation</vt:lpstr>
      <vt:lpstr>PowerPoint Presentation</vt:lpstr>
      <vt:lpstr>LIVE DEMO!! Getting Started with the Tutorial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Grabner, Andreas</cp:lastModifiedBy>
  <cp:revision>536</cp:revision>
  <dcterms:created xsi:type="dcterms:W3CDTF">2014-10-01T05:50:41Z</dcterms:created>
  <dcterms:modified xsi:type="dcterms:W3CDTF">2018-04-05T07:37:53Z</dcterms:modified>
</cp:coreProperties>
</file>